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111821"/>
            <a:ext cx="9566910" cy="17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Language Constructs Enemies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yriad Pro" panose="020B0503030403020204" pitchFamily="34" charset="0"/>
              </a:rPr>
              <a:t>Activity created by Dr. Aletha Stahl, CILMAR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Article discussion: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happened with this article?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How did you feel reading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If this was your source of information about the United States, how would you feel toward US Americans?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Language constructs enemies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Close Reading: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Get into small groups or pairs. Each group/pair will be assigned 1-2 paragraphs from the article and do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Highlight words and expressions that have negative connotations.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Explain what those connotations are and the feelings/attitudes associated with them.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Rewrite at least one sentence or phrase to create a more positive tone.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Language constructs enemies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5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Close Reading Debrief: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are some of the words or expressions you highlighted and their effect?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are some of your rewrites?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Why did you choose to rewrite those particular sentences/phrases?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How did it feel to do a rewrite?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Language constructs enemies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9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Research Activity: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Get back into your small groups or pairs.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Research a current mainstream news source (for example, </a:t>
            </a:r>
            <a:r>
              <a:rPr lang="en-US" sz="2000" i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The New York Times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</a:t>
            </a:r>
            <a:r>
              <a:rPr lang="en-US" sz="2000" i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CNN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</a:t>
            </a:r>
            <a:r>
              <a:rPr lang="en-US" sz="2000" i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The Guardian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etc.) for concrete examples of how language constructs negatives views of groups of 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Record the examples that you find and be ready to discuss them.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Language constructs enemies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8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Research Activity Debrief: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examples did you find?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Before doing this activity, how would you have felt about the group of people depicted in the article? How do you feel about them now?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did you learn after doing this activity?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How will you apply what you learned?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Language constructs enemies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3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290</Words>
  <Application>Microsoft Macintosh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15</cp:revision>
  <dcterms:created xsi:type="dcterms:W3CDTF">2018-08-27T14:09:00Z</dcterms:created>
  <dcterms:modified xsi:type="dcterms:W3CDTF">2020-08-17T20:32:28Z</dcterms:modified>
</cp:coreProperties>
</file>